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1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1.jpg"/><Relationship Id="rId21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1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microsoft.com/office/2007/relationships/hdphoto" Target="../media/hdphoto1.wdp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2.wdp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737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72" y="4378036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4928" y="1249192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1719" y="3596953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171704" y="585868"/>
            <a:ext cx="561999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  <a:br>
              <a:rPr lang="en-US" dirty="0"/>
            </a:br>
            <a:r>
              <a:rPr lang="en-US" dirty="0"/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Popular</a:t>
            </a:r>
            <a:r>
              <a:rPr lang="fr-FR" sz="1600" dirty="0"/>
              <a:t> NLP Sentiment </a:t>
            </a:r>
            <a:r>
              <a:rPr lang="fr-FR" sz="1600" dirty="0" err="1"/>
              <a:t>analysis</a:t>
            </a:r>
            <a:r>
              <a:rPr lang="fr-FR" sz="1600" dirty="0"/>
              <a:t>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0"/>
            <a:ext cx="80127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 not?)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761</TotalTime>
  <Words>241</Words>
  <Application>Microsoft Office PowerPoint</Application>
  <PresentationFormat>Widescreen</PresentationFormat>
  <Paragraphs>44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71</cp:revision>
  <dcterms:created xsi:type="dcterms:W3CDTF">2021-09-30T12:00:47Z</dcterms:created>
  <dcterms:modified xsi:type="dcterms:W3CDTF">2021-10-01T23:59:40Z</dcterms:modified>
</cp:coreProperties>
</file>